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605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81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79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23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95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97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10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42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15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42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56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5E981-C86F-4C31-AB18-7D3A77B80491}" type="datetimeFigureOut">
              <a:rPr lang="de-DE" smtClean="0"/>
              <a:t>14.12.2025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23982-8E8A-4A77-8BB4-A6CAF203A3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74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b="1" dirty="0" smtClean="0"/>
              <a:t>Honig aus Bruchhausen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>
                <a:solidFill>
                  <a:srgbClr val="7030A0"/>
                </a:solidFill>
              </a:rPr>
              <a:t>1 Glas 7 Euro </a:t>
            </a:r>
          </a:p>
          <a:p>
            <a:pPr marL="0" indent="0" algn="ctr">
              <a:buNone/>
            </a:pPr>
            <a:r>
              <a:rPr lang="de-DE" sz="2000" b="1" dirty="0" smtClean="0">
                <a:solidFill>
                  <a:srgbClr val="7030A0"/>
                </a:solidFill>
              </a:rPr>
              <a:t>(+ 0,50 Euro Pfand)</a:t>
            </a:r>
          </a:p>
          <a:p>
            <a:pPr marL="0" indent="0" algn="ctr">
              <a:buNone/>
            </a:pPr>
            <a:endParaRPr lang="de-DE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7030A0"/>
                </a:solidFill>
              </a:rPr>
              <a:t>= 7,50 Euro</a:t>
            </a:r>
            <a:endParaRPr lang="de-DE" b="1" dirty="0">
              <a:solidFill>
                <a:srgbClr val="7030A0"/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b="1" dirty="0" smtClean="0">
                <a:solidFill>
                  <a:srgbClr val="00B050"/>
                </a:solidFill>
              </a:rPr>
              <a:t>Streuobst-Apfelsaft 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00B050"/>
                </a:solidFill>
              </a:rPr>
              <a:t>TRINK MIT </a:t>
            </a:r>
            <a:r>
              <a:rPr lang="de-DE" b="1" dirty="0" smtClean="0">
                <a:solidFill>
                  <a:srgbClr val="00B050"/>
                </a:solidFill>
              </a:rPr>
              <a:t>2025</a:t>
            </a:r>
            <a:endParaRPr lang="de-DE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de-DE" dirty="0" smtClean="0"/>
              <a:t> 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0070C0"/>
                </a:solidFill>
              </a:rPr>
              <a:t>1 Flasche 1,80 Euro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0070C0"/>
                </a:solidFill>
              </a:rPr>
              <a:t>(+ 0,15 Euro Pfand)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</a:rPr>
              <a:t>Kasten 12 Flaschen:</a:t>
            </a:r>
          </a:p>
          <a:p>
            <a:pPr marL="0" indent="0" algn="ctr">
              <a:buNone/>
            </a:pPr>
            <a:r>
              <a:rPr lang="de-DE" b="1" u="sng" dirty="0" smtClean="0">
                <a:solidFill>
                  <a:srgbClr val="FF0000"/>
                </a:solidFill>
              </a:rPr>
              <a:t>21,60 Euro </a:t>
            </a:r>
            <a:r>
              <a:rPr lang="de-DE" b="1" dirty="0" smtClean="0">
                <a:solidFill>
                  <a:srgbClr val="FF0000"/>
                </a:solidFill>
              </a:rPr>
              <a:t>(+3,30 Euro Pfand) = </a:t>
            </a:r>
            <a:r>
              <a:rPr lang="de-DE" b="1" u="sng" dirty="0" smtClean="0">
                <a:solidFill>
                  <a:srgbClr val="FF0000"/>
                </a:solidFill>
              </a:rPr>
              <a:t>24, 90 Euro</a:t>
            </a:r>
            <a:endParaRPr lang="de-DE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1026" name="Picture 2" descr="D:\copy externe Platte\Copy HDD\FördervereinNaturschutzzentrum\2023\LOGO\20201119_Naturschutz_Logo_VEKTOR_v0.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86" y="260648"/>
            <a:ext cx="8641359" cy="1251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00532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Herder</dc:creator>
  <cp:lastModifiedBy>Herder</cp:lastModifiedBy>
  <cp:revision>12</cp:revision>
  <cp:lastPrinted>2025-10-05T06:29:04Z</cp:lastPrinted>
  <dcterms:created xsi:type="dcterms:W3CDTF">2025-01-17T17:46:53Z</dcterms:created>
  <dcterms:modified xsi:type="dcterms:W3CDTF">2025-12-14T07:22:59Z</dcterms:modified>
</cp:coreProperties>
</file>